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sldIdLst>
    <p:sldId id="256" r:id="rId2"/>
    <p:sldId id="403" r:id="rId3"/>
    <p:sldId id="471" r:id="rId4"/>
    <p:sldId id="548" r:id="rId5"/>
    <p:sldId id="499" r:id="rId6"/>
    <p:sldId id="508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54" r:id="rId31"/>
    <p:sldId id="555" r:id="rId32"/>
    <p:sldId id="566" r:id="rId33"/>
    <p:sldId id="575" r:id="rId34"/>
    <p:sldId id="565" r:id="rId35"/>
    <p:sldId id="567" r:id="rId36"/>
    <p:sldId id="568" r:id="rId37"/>
    <p:sldId id="569" r:id="rId38"/>
    <p:sldId id="570" r:id="rId39"/>
    <p:sldId id="571" r:id="rId40"/>
    <p:sldId id="576" r:id="rId41"/>
    <p:sldId id="572" r:id="rId42"/>
    <p:sldId id="573" r:id="rId43"/>
    <p:sldId id="557" r:id="rId44"/>
    <p:sldId id="564" r:id="rId45"/>
    <p:sldId id="556" r:id="rId46"/>
    <p:sldId id="558" r:id="rId47"/>
    <p:sldId id="574" r:id="rId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41719C"/>
    <a:srgbClr val="EF7D1D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3"/>
    <p:restoredTop sz="96911" autoAdjust="0"/>
  </p:normalViewPr>
  <p:slideViewPr>
    <p:cSldViewPr snapToGrid="0" snapToObjects="1">
      <p:cViewPr varScale="1">
        <p:scale>
          <a:sx n="123" d="100"/>
          <a:sy n="123" d="100"/>
        </p:scale>
        <p:origin x="200" y="7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7365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Authentifzierung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Anwendungszustand in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160666" y="3166374"/>
            <a:ext cx="958467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Data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722E5D8-BF66-0B4E-A686-487639AF2BC1}"/>
              </a:ext>
            </a:extLst>
          </p:cNvPr>
          <p:cNvSpPr txBox="1"/>
          <p:nvPr/>
        </p:nvSpPr>
        <p:spPr>
          <a:xfrm>
            <a:off x="2811780" y="2811780"/>
            <a:ext cx="4755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 Gegensatz zu remote,</a:t>
            </a:r>
          </a:p>
          <a:p>
            <a:r>
              <a:rPr lang="de-DE" dirty="0"/>
              <a:t>zentrale Daten, </a:t>
            </a:r>
          </a:p>
          <a:p>
            <a:r>
              <a:rPr lang="de-DE" dirty="0"/>
              <a:t>die, die man in </a:t>
            </a:r>
            <a:r>
              <a:rPr lang="de-DE" dirty="0" err="1"/>
              <a:t>Redux</a:t>
            </a:r>
            <a:r>
              <a:rPr lang="de-DE" dirty="0"/>
              <a:t> in den Store ballern würde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0AF07AD-FBCF-EE48-A01B-13AB0A64DF72}"/>
              </a:ext>
            </a:extLst>
          </p:cNvPr>
          <p:cNvSpPr txBox="1"/>
          <p:nvPr/>
        </p:nvSpPr>
        <p:spPr>
          <a:xfrm>
            <a:off x="1449278" y="5295001"/>
            <a:ext cx="11524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Begriffe:</a:t>
            </a:r>
          </a:p>
          <a:p>
            <a:r>
              <a:rPr lang="de-DE" dirty="0" err="1"/>
              <a:t>Local</a:t>
            </a:r>
            <a:r>
              <a:rPr lang="de-DE" dirty="0"/>
              <a:t> Data</a:t>
            </a:r>
          </a:p>
          <a:p>
            <a:r>
              <a:rPr lang="de-DE" dirty="0"/>
              <a:t>State</a:t>
            </a:r>
          </a:p>
          <a:p>
            <a:r>
              <a:rPr lang="de-DE" dirty="0">
                <a:solidFill>
                  <a:srgbClr val="FF0000"/>
                </a:solidFill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Local</a:t>
            </a:r>
            <a:r>
              <a:rPr lang="de-DE" dirty="0"/>
              <a:t> Data in der Beer Rating App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727348-71E3-7049-8529-E5A3E5F9B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7" y="1017316"/>
            <a:ext cx="6742167" cy="555369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C7BE1B2-83AF-BF4F-BBBA-BB65251262FA}"/>
              </a:ext>
            </a:extLst>
          </p:cNvPr>
          <p:cNvSpPr/>
          <p:nvPr/>
        </p:nvSpPr>
        <p:spPr>
          <a:xfrm>
            <a:off x="148254" y="2651483"/>
            <a:ext cx="1577676" cy="369332"/>
          </a:xfrm>
          <a:prstGeom prst="rect">
            <a:avLst/>
          </a:prstGeom>
          <a:solidFill>
            <a:srgbClr val="CAA0C9"/>
          </a:solidFill>
        </p:spPr>
        <p:txBody>
          <a:bodyPr wrap="none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panose="020B0503030403020204" pitchFamily="34" charset="77"/>
                <a:cs typeface="Source Sans Pro" panose="020B0503030403020204" pitchFamily="34" charset="77"/>
              </a:rPr>
              <a:t>currentBeerId</a:t>
            </a:r>
            <a:r>
              <a:rPr lang="de-DE" dirty="0"/>
              <a:t> 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0966573-B324-E84D-BCDF-0BFEB8E2A5C0}"/>
              </a:ext>
            </a:extLst>
          </p:cNvPr>
          <p:cNvCxnSpPr>
            <a:cxnSpLocks/>
          </p:cNvCxnSpPr>
          <p:nvPr/>
        </p:nvCxnSpPr>
        <p:spPr>
          <a:xfrm>
            <a:off x="1725930" y="2782572"/>
            <a:ext cx="1520190" cy="280670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001A6C-E0C4-3440-BC24-2633BFC40FB0}"/>
              </a:ext>
            </a:extLst>
          </p:cNvPr>
          <p:cNvCxnSpPr>
            <a:cxnSpLocks/>
          </p:cNvCxnSpPr>
          <p:nvPr/>
        </p:nvCxnSpPr>
        <p:spPr>
          <a:xfrm>
            <a:off x="1717711" y="3009664"/>
            <a:ext cx="351119" cy="784497"/>
          </a:xfrm>
          <a:prstGeom prst="straightConnector1">
            <a:avLst/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1455499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04DED98-091E-7342-A68A-54C1BB7239A3}"/>
              </a:ext>
            </a:extLst>
          </p:cNvPr>
          <p:cNvSpPr/>
          <p:nvPr/>
        </p:nvSpPr>
        <p:spPr>
          <a:xfrm>
            <a:off x="2476500" y="2413338"/>
            <a:ext cx="4953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recommend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resolvers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mutation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depends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on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existing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values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in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cache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such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an item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toggling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boolean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think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direct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writes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like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calling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/>
              <a:t>setState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whereas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resolvers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offer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bit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more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structure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like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Redux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Let’s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learn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both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ways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below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04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15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nicht in allen Konstellationen aktualisiert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(oder ich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kapier's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 /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2466</Words>
  <Application>Microsoft Macintosh PowerPoint</Application>
  <PresentationFormat>A4-Papier (210 x 297 mm)</PresentationFormat>
  <Paragraphs>604</Paragraphs>
  <Slides>47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PowerPoint-Präsentation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Anwendungszustand in Apollo</vt:lpstr>
      <vt:lpstr>Was bedeutet "Local" Data</vt:lpstr>
      <vt:lpstr>Beispiel: Local Data in der Beer Rating App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548</cp:revision>
  <cp:lastPrinted>2018-05-30T19:37:50Z</cp:lastPrinted>
  <dcterms:created xsi:type="dcterms:W3CDTF">2016-03-28T15:59:53Z</dcterms:created>
  <dcterms:modified xsi:type="dcterms:W3CDTF">2018-06-15T11:38:15Z</dcterms:modified>
</cp:coreProperties>
</file>